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8" r:id="rId19"/>
    <p:sldId id="275" r:id="rId20"/>
    <p:sldId id="276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76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370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60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73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96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9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92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02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2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016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37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A15AFF2-2142-4EF3-8E9E-FA144FB4E720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6C5F57E-A53E-4EB7-8EB4-3BD679045A0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07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6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73042-CDF9-45AC-A066-1FE967EC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9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24C4F6-7CE1-43DA-B839-0E50A9A8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BC4D6-9E8B-4B70-999E-6E512D77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3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FD821-5999-4342-982D-3EB74D2F1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07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0D6E2-3E53-478C-8CA5-A962102B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30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6AB68A-7C2E-4B91-9B56-A3030321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3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BD76E-7AF3-47C1-AF7C-E4CD45EB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9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E48E2A-2BFE-4E1B-98AA-F5291C0C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FA5C5-3573-4336-A95E-64B94B99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3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023D08-5718-4C53-9EA1-9DD4AFF4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90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5EE23-BEC2-4BB6-B39A-87CF1494C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6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0D4C0B-08EC-419F-A9CD-F0157FEB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1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5FD9C5-5C04-4CF5-A9CE-C6921A9B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0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76973-77CB-4C05-A775-EDCB9944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A36A7-572C-494E-9E98-B431ABC0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4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A5D881-88CC-4B9E-8C93-A3BCAB1D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1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ABAA8E-0F63-4252-83CA-1E8493D5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42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A19CD-3836-44B8-A59C-FF66E63CB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03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E6585-A033-4060-8DBD-6D2D9AAFC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8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0B432-F6E3-4BA7-9730-A3955FDA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2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B34D1B-0826-45F4-802C-BE2B22875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2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883379-EC7D-4D86-989C-8BC8702C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6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51171-BA68-41A4-ABA6-837A535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5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CC4BA9-39F4-4F45-AF75-DB6CDD94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0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B20B46-50D1-4CBB-A73B-13CFC1C69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8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1F2D5A-EB9C-4FE0-9E44-7B9FD312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8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AD5272-31CD-4180-ADFE-235EE100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22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4724C-CA93-4D52-BDB9-8E439874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498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Gill Sans MT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Sreemanto Kesh</dc:creator>
  <cp:lastModifiedBy>Kesh, Sreemanta</cp:lastModifiedBy>
  <cp:revision>10</cp:revision>
  <dcterms:created xsi:type="dcterms:W3CDTF">2019-08-02T22:56:13Z</dcterms:created>
  <dcterms:modified xsi:type="dcterms:W3CDTF">2021-06-30T02:35:24Z</dcterms:modified>
</cp:coreProperties>
</file>